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DM Serif Display" pitchFamily="2" charset="0"/>
      <p:regular r:id="rId17"/>
      <p:italic r:id="rId18"/>
    </p:embeddedFont>
    <p:embeddedFont>
      <p:font typeface="Garamond" panose="020204040303010108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7C4679-DD81-4B97-9EDD-C7ED9BB27028}">
  <a:tblStyle styleId="{FE7C4679-DD81-4B97-9EDD-C7ED9BB2702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b="off" i="off"/>
      <a:tcStyle>
        <a:tcBdr/>
        <a:fill>
          <a:solidFill>
            <a:srgbClr val="CACBD1"/>
          </a:solidFill>
        </a:fill>
      </a:tcStyle>
    </a:band1H>
    <a:band2H>
      <a:tcTxStyle b="off" i="off"/>
      <a:tcStyle>
        <a:tcBdr/>
      </a:tcStyle>
    </a:band2H>
    <a:band1V>
      <a:tcTxStyle b="off" i="off"/>
      <a:tcStyle>
        <a:tcBdr/>
        <a:fill>
          <a:solidFill>
            <a:srgbClr val="CACBD1"/>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IZI BIN ABU BAKAR" userId="40944834-c98a-4fb6-bf54-6c0340522619" providerId="ADAL" clId="{5AFD3146-FE2C-436B-9B05-64A06088C64E}"/>
    <pc:docChg chg="custSel modSld">
      <pc:chgData name="AZIZI BIN ABU BAKAR" userId="40944834-c98a-4fb6-bf54-6c0340522619" providerId="ADAL" clId="{5AFD3146-FE2C-436B-9B05-64A06088C64E}" dt="2023-03-01T02:43:53.333" v="3" actId="20577"/>
      <pc:docMkLst>
        <pc:docMk/>
      </pc:docMkLst>
      <pc:sldChg chg="modSp">
        <pc:chgData name="AZIZI BIN ABU BAKAR" userId="40944834-c98a-4fb6-bf54-6c0340522619" providerId="ADAL" clId="{5AFD3146-FE2C-436B-9B05-64A06088C64E}" dt="2023-03-01T02:43:53.333" v="3" actId="20577"/>
        <pc:sldMkLst>
          <pc:docMk/>
          <pc:sldMk cId="0" sldId="261"/>
        </pc:sldMkLst>
        <pc:spChg chg="mod">
          <ac:chgData name="AZIZI BIN ABU BAKAR" userId="40944834-c98a-4fb6-bf54-6c0340522619" providerId="ADAL" clId="{5AFD3146-FE2C-436B-9B05-64A06088C64E}" dt="2023-03-01T02:43:53.333" v="3" actId="20577"/>
          <ac:spMkLst>
            <pc:docMk/>
            <pc:sldMk cId="0" sldId="261"/>
            <ac:spMk id="116" creationId="{00000000-0000-0000-0000-000000000000}"/>
          </ac:spMkLst>
        </pc:spChg>
      </pc:sldChg>
      <pc:sldChg chg="modSp">
        <pc:chgData name="AZIZI BIN ABU BAKAR" userId="40944834-c98a-4fb6-bf54-6c0340522619" providerId="ADAL" clId="{5AFD3146-FE2C-436B-9B05-64A06088C64E}" dt="2023-03-01T02:07:30.479" v="1" actId="313"/>
        <pc:sldMkLst>
          <pc:docMk/>
          <pc:sldMk cId="0" sldId="262"/>
        </pc:sldMkLst>
        <pc:spChg chg="mod">
          <ac:chgData name="AZIZI BIN ABU BAKAR" userId="40944834-c98a-4fb6-bf54-6c0340522619" providerId="ADAL" clId="{5AFD3146-FE2C-436B-9B05-64A06088C64E}" dt="2023-03-01T02:07:30.479" v="1" actId="313"/>
          <ac:spMkLst>
            <pc:docMk/>
            <pc:sldMk cId="0" sldId="262"/>
            <ac:spMk id="1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2">
  <p:cSld name="Opening Slide 2">
    <p:bg>
      <p:bgPr>
        <a:blipFill>
          <a:blip r:embed="rId2">
            <a:alphaModFix amt="89000"/>
          </a:blip>
          <a:stretch>
            <a:fillRect/>
          </a:stretch>
        </a:blipFill>
        <a:effectLst/>
      </p:bgPr>
    </p:bg>
    <p:spTree>
      <p:nvGrpSpPr>
        <p:cNvPr id="1" name="Shape 15"/>
        <p:cNvGrpSpPr/>
        <p:nvPr/>
      </p:nvGrpSpPr>
      <p:grpSpPr>
        <a:xfrm>
          <a:off x="0" y="0"/>
          <a:ext cx="0" cy="0"/>
          <a:chOff x="0" y="0"/>
          <a:chExt cx="0" cy="0"/>
        </a:xfrm>
      </p:grpSpPr>
      <p:sp>
        <p:nvSpPr>
          <p:cNvPr id="16" name="Google Shape;16;p2"/>
          <p:cNvSpPr/>
          <p:nvPr/>
        </p:nvSpPr>
        <p:spPr>
          <a:xfrm>
            <a:off x="9272459" y="5445224"/>
            <a:ext cx="2919541" cy="911126"/>
          </a:xfrm>
          <a:prstGeom prst="rect">
            <a:avLst/>
          </a:prstGeom>
          <a:gradFill>
            <a:gsLst>
              <a:gs pos="0">
                <a:srgbClr val="BFBFBF"/>
              </a:gs>
              <a:gs pos="50000">
                <a:srgbClr val="F2F2F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
          <p:cNvSpPr txBox="1">
            <a:spLocks noGrp="1"/>
          </p:cNvSpPr>
          <p:nvPr>
            <p:ph type="ctrTitle"/>
          </p:nvPr>
        </p:nvSpPr>
        <p:spPr>
          <a:xfrm>
            <a:off x="838200" y="1152014"/>
            <a:ext cx="10370368" cy="16481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38200" y="2994212"/>
            <a:ext cx="10370368"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a:endParaRPr/>
          </a:p>
        </p:txBody>
      </p:sp>
      <p:sp>
        <p:nvSpPr>
          <p:cNvPr id="19" name="Google Shape;19;p2"/>
          <p:cNvSpPr txBox="1"/>
          <p:nvPr/>
        </p:nvSpPr>
        <p:spPr>
          <a:xfrm>
            <a:off x="838200" y="5850057"/>
            <a:ext cx="171397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MY" sz="1600" b="1" i="0" u="none" strike="noStrike" cap="none">
                <a:solidFill>
                  <a:schemeClr val="lt1"/>
                </a:solidFill>
                <a:latin typeface="Garamond"/>
                <a:ea typeface="Garamond"/>
                <a:cs typeface="Garamond"/>
                <a:sym typeface="Garamond"/>
              </a:rPr>
              <a:t>www.um.edu.my</a:t>
            </a:r>
            <a:endParaRPr sz="1400" b="0" i="0" u="none" strike="noStrike" cap="none">
              <a:solidFill>
                <a:srgbClr val="000000"/>
              </a:solidFill>
              <a:latin typeface="Arial"/>
              <a:ea typeface="Arial"/>
              <a:cs typeface="Arial"/>
              <a:sym typeface="Arial"/>
            </a:endParaRPr>
          </a:p>
        </p:txBody>
      </p:sp>
      <p:grpSp>
        <p:nvGrpSpPr>
          <p:cNvPr id="20" name="Google Shape;20;p2"/>
          <p:cNvGrpSpPr/>
          <p:nvPr/>
        </p:nvGrpSpPr>
        <p:grpSpPr>
          <a:xfrm>
            <a:off x="0" y="5445224"/>
            <a:ext cx="9282804" cy="1296144"/>
            <a:chOff x="0" y="5445224"/>
            <a:chExt cx="9282804" cy="1296144"/>
          </a:xfrm>
        </p:grpSpPr>
        <p:grpSp>
          <p:nvGrpSpPr>
            <p:cNvPr id="21" name="Google Shape;21;p2"/>
            <p:cNvGrpSpPr/>
            <p:nvPr/>
          </p:nvGrpSpPr>
          <p:grpSpPr>
            <a:xfrm>
              <a:off x="0" y="5445224"/>
              <a:ext cx="9272459" cy="1296144"/>
              <a:chOff x="0" y="576832"/>
              <a:chExt cx="9051235" cy="1296144"/>
            </a:xfrm>
          </p:grpSpPr>
          <p:sp>
            <p:nvSpPr>
              <p:cNvPr id="22" name="Google Shape;22;p2"/>
              <p:cNvSpPr/>
              <p:nvPr/>
            </p:nvSpPr>
            <p:spPr>
              <a:xfrm>
                <a:off x="0" y="576832"/>
                <a:ext cx="9051235" cy="91112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2"/>
              <p:cNvSpPr txBox="1"/>
              <p:nvPr/>
            </p:nvSpPr>
            <p:spPr>
              <a:xfrm>
                <a:off x="818202" y="1534422"/>
                <a:ext cx="16730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MY" sz="1600" b="1" i="0" u="none" strike="noStrike" cap="none">
                    <a:solidFill>
                      <a:schemeClr val="lt1"/>
                    </a:solidFill>
                    <a:latin typeface="Garamond"/>
                    <a:ea typeface="Garamond"/>
                    <a:cs typeface="Garamond"/>
                    <a:sym typeface="Garamond"/>
                  </a:rPr>
                  <a:t>www.um.edu.my</a:t>
                </a:r>
                <a:endParaRPr sz="1400" b="0" i="0" u="none" strike="noStrike" cap="none">
                  <a:solidFill>
                    <a:srgbClr val="000000"/>
                  </a:solidFill>
                  <a:latin typeface="Arial"/>
                  <a:ea typeface="Arial"/>
                  <a:cs typeface="Arial"/>
                  <a:sym typeface="Arial"/>
                </a:endParaRPr>
              </a:p>
            </p:txBody>
          </p:sp>
        </p:grpSp>
        <p:sp>
          <p:nvSpPr>
            <p:cNvPr id="24" name="Google Shape;24;p2"/>
            <p:cNvSpPr/>
            <p:nvPr/>
          </p:nvSpPr>
          <p:spPr>
            <a:xfrm>
              <a:off x="8186193" y="5445224"/>
              <a:ext cx="1096611" cy="911126"/>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
            <p:cNvSpPr/>
            <p:nvPr/>
          </p:nvSpPr>
          <p:spPr>
            <a:xfrm>
              <a:off x="8179689" y="5445224"/>
              <a:ext cx="272261" cy="91112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26" name="Google Shape;26;p2" descr="Text, logo, company name&#10;&#10;Description automatically generated"/>
          <p:cNvPicPr preferRelativeResize="0"/>
          <p:nvPr/>
        </p:nvPicPr>
        <p:blipFill rotWithShape="1">
          <a:blip r:embed="rId3">
            <a:alphaModFix/>
          </a:blip>
          <a:srcRect/>
          <a:stretch/>
        </p:blipFill>
        <p:spPr>
          <a:xfrm>
            <a:off x="9101269" y="4877897"/>
            <a:ext cx="3180186" cy="2045779"/>
          </a:xfrm>
          <a:prstGeom prst="rect">
            <a:avLst/>
          </a:prstGeom>
          <a:noFill/>
          <a:ln>
            <a:noFill/>
          </a:ln>
        </p:spPr>
      </p:pic>
      <p:pic>
        <p:nvPicPr>
          <p:cNvPr id="27" name="Google Shape;27;p2" descr="Text&#10;&#10;Description automatically generated"/>
          <p:cNvPicPr preferRelativeResize="0"/>
          <p:nvPr/>
        </p:nvPicPr>
        <p:blipFill rotWithShape="1">
          <a:blip r:embed="rId4">
            <a:alphaModFix/>
          </a:blip>
          <a:srcRect/>
          <a:stretch/>
        </p:blipFill>
        <p:spPr>
          <a:xfrm>
            <a:off x="695400" y="5562085"/>
            <a:ext cx="5976909" cy="8174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838200" y="2066925"/>
            <a:ext cx="10515600" cy="3674544"/>
          </a:xfrm>
          <a:prstGeom prst="rect">
            <a:avLst/>
          </a:prstGeom>
          <a:noFill/>
          <a:ln>
            <a:noFill/>
          </a:ln>
        </p:spPr>
        <p:txBody>
          <a:bodyPr spcFirstLastPara="1" wrap="square" lIns="91425" tIns="45700" rIns="91425" bIns="45700" anchor="t" anchorCtr="0">
            <a:normAutofit/>
          </a:bodyPr>
          <a:lstStyle>
            <a:lvl1pPr marL="457200" marR="0" lvl="0" indent="-431800" algn="just">
              <a:lnSpc>
                <a:spcPct val="90000"/>
              </a:lnSpc>
              <a:spcBef>
                <a:spcPts val="1000"/>
              </a:spcBef>
              <a:spcAft>
                <a:spcPts val="0"/>
              </a:spcAft>
              <a:buClr>
                <a:schemeClr val="dk1"/>
              </a:buClr>
              <a:buSzPts val="3200"/>
              <a:buFont typeface="Noto Sans Symbols"/>
              <a:buChar char="▪"/>
              <a:defRPr sz="3200"/>
            </a:lvl1pPr>
            <a:lvl2pPr marL="914400" marR="0" lvl="1" indent="-368300" algn="just">
              <a:lnSpc>
                <a:spcPct val="90000"/>
              </a:lnSpc>
              <a:spcBef>
                <a:spcPts val="600"/>
              </a:spcBef>
              <a:spcAft>
                <a:spcPts val="0"/>
              </a:spcAft>
              <a:buClr>
                <a:schemeClr val="dk1"/>
              </a:buClr>
              <a:buSzPts val="2200"/>
              <a:buFont typeface="Arial"/>
              <a:buChar char="»"/>
              <a:defRPr sz="2200"/>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3"/>
          <p:cNvSpPr txBox="1">
            <a:spLocks noGrp="1"/>
          </p:cNvSpPr>
          <p:nvPr>
            <p:ph type="dt" idx="10"/>
          </p:nvPr>
        </p:nvSpPr>
        <p:spPr>
          <a:xfrm>
            <a:off x="824952" y="6432237"/>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3705311" y="6432237"/>
            <a:ext cx="3265309"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t>‹#›</a:t>
            </a:fld>
            <a:endParaRPr/>
          </a:p>
        </p:txBody>
      </p:sp>
      <p:grpSp>
        <p:nvGrpSpPr>
          <p:cNvPr id="34" name="Google Shape;34;p3"/>
          <p:cNvGrpSpPr/>
          <p:nvPr/>
        </p:nvGrpSpPr>
        <p:grpSpPr>
          <a:xfrm>
            <a:off x="-3170" y="6246390"/>
            <a:ext cx="9796526" cy="134938"/>
            <a:chOff x="0" y="413742"/>
            <a:chExt cx="9796526" cy="134938"/>
          </a:xfrm>
        </p:grpSpPr>
        <p:grpSp>
          <p:nvGrpSpPr>
            <p:cNvPr id="35" name="Google Shape;35;p3"/>
            <p:cNvGrpSpPr/>
            <p:nvPr/>
          </p:nvGrpSpPr>
          <p:grpSpPr>
            <a:xfrm>
              <a:off x="0" y="413742"/>
              <a:ext cx="9796526" cy="134938"/>
              <a:chOff x="0" y="413742"/>
              <a:chExt cx="9796526" cy="134938"/>
            </a:xfrm>
          </p:grpSpPr>
          <p:sp>
            <p:nvSpPr>
              <p:cNvPr id="36" name="Google Shape;36;p3"/>
              <p:cNvSpPr/>
              <p:nvPr/>
            </p:nvSpPr>
            <p:spPr>
              <a:xfrm>
                <a:off x="0" y="413742"/>
                <a:ext cx="9793357" cy="13493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3"/>
              <p:cNvSpPr/>
              <p:nvPr/>
            </p:nvSpPr>
            <p:spPr>
              <a:xfrm>
                <a:off x="8699915" y="413742"/>
                <a:ext cx="1096611" cy="134937"/>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8" name="Google Shape;38;p3"/>
            <p:cNvSpPr/>
            <p:nvPr/>
          </p:nvSpPr>
          <p:spPr>
            <a:xfrm>
              <a:off x="8700480" y="413742"/>
              <a:ext cx="272261" cy="1349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39" name="Google Shape;39;p3" descr="Text, logo, company name&#10;&#10;Description automatically generated"/>
          <p:cNvPicPr preferRelativeResize="0"/>
          <p:nvPr/>
        </p:nvPicPr>
        <p:blipFill rotWithShape="1">
          <a:blip r:embed="rId2">
            <a:alphaModFix/>
          </a:blip>
          <a:srcRect/>
          <a:stretch/>
        </p:blipFill>
        <p:spPr>
          <a:xfrm>
            <a:off x="9732888" y="5563724"/>
            <a:ext cx="2520280" cy="1621269"/>
          </a:xfrm>
          <a:prstGeom prst="rect">
            <a:avLst/>
          </a:prstGeom>
          <a:noFill/>
          <a:ln>
            <a:noFill/>
          </a:ln>
        </p:spPr>
      </p:pic>
      <p:pic>
        <p:nvPicPr>
          <p:cNvPr id="40" name="Google Shape;40;p3" descr="Shape&#10;&#10;Description automatically generated with medium confidence"/>
          <p:cNvPicPr preferRelativeResize="0"/>
          <p:nvPr/>
        </p:nvPicPr>
        <p:blipFill rotWithShape="1">
          <a:blip r:embed="rId3">
            <a:alphaModFix/>
          </a:blip>
          <a:srcRect/>
          <a:stretch/>
        </p:blipFill>
        <p:spPr>
          <a:xfrm>
            <a:off x="6935059" y="6289313"/>
            <a:ext cx="2981527" cy="7204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41"/>
        <p:cNvGrpSpPr/>
        <p:nvPr/>
      </p:nvGrpSpPr>
      <p:grpSpPr>
        <a:xfrm>
          <a:off x="0" y="0"/>
          <a:ext cx="0" cy="0"/>
          <a:chOff x="0" y="0"/>
          <a:chExt cx="0" cy="0"/>
        </a:xfrm>
      </p:grpSpPr>
      <p:grpSp>
        <p:nvGrpSpPr>
          <p:cNvPr id="42" name="Google Shape;42;p4"/>
          <p:cNvGrpSpPr/>
          <p:nvPr/>
        </p:nvGrpSpPr>
        <p:grpSpPr>
          <a:xfrm>
            <a:off x="0" y="5445224"/>
            <a:ext cx="9282804" cy="911126"/>
            <a:chOff x="0" y="5445224"/>
            <a:chExt cx="9282804" cy="911126"/>
          </a:xfrm>
        </p:grpSpPr>
        <p:sp>
          <p:nvSpPr>
            <p:cNvPr id="43" name="Google Shape;43;p4"/>
            <p:cNvSpPr/>
            <p:nvPr/>
          </p:nvSpPr>
          <p:spPr>
            <a:xfrm>
              <a:off x="0" y="5445224"/>
              <a:ext cx="9272459" cy="91112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4"/>
            <p:cNvSpPr/>
            <p:nvPr/>
          </p:nvSpPr>
          <p:spPr>
            <a:xfrm>
              <a:off x="8186193" y="5445224"/>
              <a:ext cx="1096611" cy="911126"/>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4"/>
            <p:cNvSpPr/>
            <p:nvPr/>
          </p:nvSpPr>
          <p:spPr>
            <a:xfrm>
              <a:off x="8179689" y="5445224"/>
              <a:ext cx="272261" cy="91112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6" name="Google Shape;46;p4"/>
          <p:cNvSpPr txBox="1">
            <a:spLocks noGrp="1"/>
          </p:cNvSpPr>
          <p:nvPr>
            <p:ph type="title"/>
          </p:nvPr>
        </p:nvSpPr>
        <p:spPr>
          <a:xfrm>
            <a:off x="838200" y="1844824"/>
            <a:ext cx="10444808" cy="132556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4" descr="Text, logo, company name&#10;&#10;Description automatically generated"/>
          <p:cNvPicPr preferRelativeResize="0"/>
          <p:nvPr/>
        </p:nvPicPr>
        <p:blipFill rotWithShape="1">
          <a:blip r:embed="rId2">
            <a:alphaModFix/>
          </a:blip>
          <a:srcRect/>
          <a:stretch/>
        </p:blipFill>
        <p:spPr>
          <a:xfrm>
            <a:off x="9039680" y="4812221"/>
            <a:ext cx="3384376" cy="2177132"/>
          </a:xfrm>
          <a:prstGeom prst="rect">
            <a:avLst/>
          </a:prstGeom>
          <a:noFill/>
          <a:ln>
            <a:noFill/>
          </a:ln>
        </p:spPr>
      </p:pic>
      <p:sp>
        <p:nvSpPr>
          <p:cNvPr id="48" name="Google Shape;48;p4"/>
          <p:cNvSpPr txBox="1"/>
          <p:nvPr/>
        </p:nvSpPr>
        <p:spPr>
          <a:xfrm>
            <a:off x="6719255" y="6459072"/>
            <a:ext cx="1176536" cy="249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B7B7B7"/>
              </a:buClr>
              <a:buSzPts val="2800"/>
              <a:buFont typeface="DM Serif Display"/>
              <a:buNone/>
            </a:pPr>
            <a:r>
              <a:rPr lang="en-MY" sz="1400" b="1" i="0" u="none" strike="noStrike" cap="none">
                <a:solidFill>
                  <a:schemeClr val="dk1"/>
                </a:solidFill>
                <a:latin typeface="Garamond"/>
                <a:ea typeface="Garamond"/>
                <a:cs typeface="Garamond"/>
                <a:sym typeface="Garamond"/>
              </a:rPr>
              <a:t>uniofmalaya</a:t>
            </a:r>
            <a:endParaRPr sz="1200" b="1" i="0" u="none" strike="noStrike" cap="none">
              <a:solidFill>
                <a:schemeClr val="dk1"/>
              </a:solidFill>
              <a:latin typeface="Garamond"/>
              <a:ea typeface="Garamond"/>
              <a:cs typeface="Garamond"/>
              <a:sym typeface="Garamond"/>
            </a:endParaRPr>
          </a:p>
        </p:txBody>
      </p:sp>
      <p:pic>
        <p:nvPicPr>
          <p:cNvPr id="49" name="Google Shape;49;p4" descr="Social media icons PNG and Vector | Media icon, Social media logos, Social  media icons"/>
          <p:cNvPicPr preferRelativeResize="0"/>
          <p:nvPr/>
        </p:nvPicPr>
        <p:blipFill rotWithShape="1">
          <a:blip r:embed="rId3">
            <a:alphaModFix/>
          </a:blip>
          <a:srcRect l="4589" t="5073" r="63515" b="65396"/>
          <a:stretch/>
        </p:blipFill>
        <p:spPr>
          <a:xfrm>
            <a:off x="2639616" y="6421080"/>
            <a:ext cx="414347" cy="383655"/>
          </a:xfrm>
          <a:prstGeom prst="rect">
            <a:avLst/>
          </a:prstGeom>
          <a:noFill/>
          <a:ln>
            <a:noFill/>
          </a:ln>
        </p:spPr>
      </p:pic>
      <p:pic>
        <p:nvPicPr>
          <p:cNvPr id="50" name="Google Shape;50;p4" descr="Social media icons PNG and Vector | Media icon, Social media logos, Social  media icons"/>
          <p:cNvPicPr preferRelativeResize="0"/>
          <p:nvPr/>
        </p:nvPicPr>
        <p:blipFill rotWithShape="1">
          <a:blip r:embed="rId4">
            <a:alphaModFix/>
          </a:blip>
          <a:srcRect l="34046" t="4815" r="36054" b="65654"/>
          <a:stretch/>
        </p:blipFill>
        <p:spPr>
          <a:xfrm>
            <a:off x="4627443" y="6421055"/>
            <a:ext cx="388437" cy="383655"/>
          </a:xfrm>
          <a:prstGeom prst="rect">
            <a:avLst/>
          </a:prstGeom>
          <a:noFill/>
          <a:ln>
            <a:noFill/>
          </a:ln>
        </p:spPr>
      </p:pic>
      <p:pic>
        <p:nvPicPr>
          <p:cNvPr id="51" name="Google Shape;51;p4" descr="Social media icons PNG and Vector | Media icon, Social media logos, Social  media icons"/>
          <p:cNvPicPr preferRelativeResize="0"/>
          <p:nvPr/>
        </p:nvPicPr>
        <p:blipFill rotWithShape="1">
          <a:blip r:embed="rId4">
            <a:alphaModFix/>
          </a:blip>
          <a:srcRect l="64844" t="34046" r="5255" b="32167"/>
          <a:stretch/>
        </p:blipFill>
        <p:spPr>
          <a:xfrm>
            <a:off x="4994419" y="6393410"/>
            <a:ext cx="388437" cy="438944"/>
          </a:xfrm>
          <a:prstGeom prst="rect">
            <a:avLst/>
          </a:prstGeom>
          <a:noFill/>
          <a:ln>
            <a:noFill/>
          </a:ln>
        </p:spPr>
      </p:pic>
      <p:pic>
        <p:nvPicPr>
          <p:cNvPr id="52" name="Google Shape;52;p4" descr="Social media icons PNG and Vector | Media icon, Social media logos, Social  media icons"/>
          <p:cNvPicPr preferRelativeResize="0"/>
          <p:nvPr/>
        </p:nvPicPr>
        <p:blipFill rotWithShape="1">
          <a:blip r:embed="rId4">
            <a:alphaModFix/>
          </a:blip>
          <a:srcRect l="6859" t="31974" r="63238" b="34240"/>
          <a:stretch/>
        </p:blipFill>
        <p:spPr>
          <a:xfrm>
            <a:off x="6384032" y="6372758"/>
            <a:ext cx="388437" cy="438944"/>
          </a:xfrm>
          <a:prstGeom prst="rect">
            <a:avLst/>
          </a:prstGeom>
          <a:noFill/>
          <a:ln>
            <a:noFill/>
          </a:ln>
        </p:spPr>
      </p:pic>
      <p:sp>
        <p:nvSpPr>
          <p:cNvPr id="53" name="Google Shape;53;p4"/>
          <p:cNvSpPr txBox="1"/>
          <p:nvPr/>
        </p:nvSpPr>
        <p:spPr>
          <a:xfrm>
            <a:off x="5328550" y="6453336"/>
            <a:ext cx="1005163" cy="249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B7B7B7"/>
              </a:buClr>
              <a:buSzPts val="2800"/>
              <a:buFont typeface="DM Serif Display"/>
              <a:buNone/>
            </a:pPr>
            <a:r>
              <a:rPr lang="en-MY" sz="1400" b="1" i="0" u="none" strike="noStrike" cap="none">
                <a:solidFill>
                  <a:schemeClr val="dk1"/>
                </a:solidFill>
                <a:latin typeface="Garamond"/>
                <a:ea typeface="Garamond"/>
                <a:cs typeface="Garamond"/>
                <a:sym typeface="Garamond"/>
              </a:rPr>
              <a:t>unimalaya</a:t>
            </a:r>
            <a:endParaRPr sz="1200" b="1" i="0" u="none" strike="noStrike" cap="none">
              <a:solidFill>
                <a:schemeClr val="dk1"/>
              </a:solidFill>
              <a:latin typeface="Garamond"/>
              <a:ea typeface="Garamond"/>
              <a:cs typeface="Garamond"/>
              <a:sym typeface="Garamond"/>
            </a:endParaRPr>
          </a:p>
        </p:txBody>
      </p:sp>
      <p:sp>
        <p:nvSpPr>
          <p:cNvPr id="54" name="Google Shape;54;p4"/>
          <p:cNvSpPr txBox="1"/>
          <p:nvPr/>
        </p:nvSpPr>
        <p:spPr>
          <a:xfrm>
            <a:off x="2986327" y="6488390"/>
            <a:ext cx="1711403" cy="16863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B7B7B7"/>
              </a:buClr>
              <a:buSzPts val="2800"/>
              <a:buFont typeface="DM Serif Display"/>
              <a:buNone/>
            </a:pPr>
            <a:r>
              <a:rPr lang="en-MY" sz="1400" b="1" i="0" u="none" strike="noStrike" cap="none">
                <a:solidFill>
                  <a:schemeClr val="dk1"/>
                </a:solidFill>
                <a:latin typeface="Garamond"/>
                <a:ea typeface="Garamond"/>
                <a:cs typeface="Garamond"/>
                <a:sym typeface="Garamond"/>
              </a:rPr>
              <a:t>universityofmalaya</a:t>
            </a:r>
            <a:endParaRPr sz="1200" b="1" i="0" u="none" strike="noStrike" cap="none">
              <a:solidFill>
                <a:schemeClr val="dk1"/>
              </a:solidFill>
              <a:latin typeface="Garamond"/>
              <a:ea typeface="Garamond"/>
              <a:cs typeface="Garamond"/>
              <a:sym typeface="Garamond"/>
            </a:endParaRPr>
          </a:p>
        </p:txBody>
      </p:sp>
      <p:pic>
        <p:nvPicPr>
          <p:cNvPr id="55" name="Google Shape;55;p4" descr="Website Icon, Transparent Website.PNG Images &amp; Vector - FreeIconsPNG"/>
          <p:cNvPicPr preferRelativeResize="0"/>
          <p:nvPr/>
        </p:nvPicPr>
        <p:blipFill rotWithShape="1">
          <a:blip r:embed="rId5">
            <a:alphaModFix/>
          </a:blip>
          <a:srcRect/>
          <a:stretch/>
        </p:blipFill>
        <p:spPr>
          <a:xfrm rot="10800000" flipH="1">
            <a:off x="838200" y="6421080"/>
            <a:ext cx="342301" cy="342301"/>
          </a:xfrm>
          <a:prstGeom prst="rect">
            <a:avLst/>
          </a:prstGeom>
          <a:noFill/>
          <a:ln>
            <a:noFill/>
          </a:ln>
        </p:spPr>
      </p:pic>
      <p:sp>
        <p:nvSpPr>
          <p:cNvPr id="56" name="Google Shape;56;p4"/>
          <p:cNvSpPr txBox="1"/>
          <p:nvPr/>
        </p:nvSpPr>
        <p:spPr>
          <a:xfrm>
            <a:off x="1153037" y="6473211"/>
            <a:ext cx="1496967" cy="1961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B7B7B7"/>
              </a:buClr>
              <a:buSzPts val="2800"/>
              <a:buFont typeface="DM Serif Display"/>
              <a:buNone/>
            </a:pPr>
            <a:r>
              <a:rPr lang="en-MY" sz="1400" b="1" i="0" u="none" strike="noStrike" cap="none">
                <a:solidFill>
                  <a:schemeClr val="dk1"/>
                </a:solidFill>
                <a:latin typeface="Garamond"/>
                <a:ea typeface="Garamond"/>
                <a:cs typeface="Garamond"/>
                <a:sym typeface="Garamond"/>
              </a:rPr>
              <a:t>www.um.edu.my</a:t>
            </a:r>
            <a:endParaRPr sz="1200" b="1" i="0" u="none" strike="noStrike" cap="none">
              <a:solidFill>
                <a:schemeClr val="dk1"/>
              </a:solidFill>
              <a:latin typeface="Garamond"/>
              <a:ea typeface="Garamond"/>
              <a:cs typeface="Garamond"/>
              <a:sym typeface="Garamond"/>
            </a:endParaRPr>
          </a:p>
        </p:txBody>
      </p:sp>
      <p:pic>
        <p:nvPicPr>
          <p:cNvPr id="57" name="Google Shape;57;p4" descr="Text&#10;&#10;Description automatically generated"/>
          <p:cNvPicPr preferRelativeResize="0"/>
          <p:nvPr/>
        </p:nvPicPr>
        <p:blipFill rotWithShape="1">
          <a:blip r:embed="rId6">
            <a:alphaModFix/>
          </a:blip>
          <a:srcRect/>
          <a:stretch/>
        </p:blipFill>
        <p:spPr>
          <a:xfrm>
            <a:off x="695400" y="5562085"/>
            <a:ext cx="5976909" cy="81742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pening Slide 1">
  <p:cSld name="Opening Slide 1">
    <p:spTree>
      <p:nvGrpSpPr>
        <p:cNvPr id="1" name="Shape 58"/>
        <p:cNvGrpSpPr/>
        <p:nvPr/>
      </p:nvGrpSpPr>
      <p:grpSpPr>
        <a:xfrm>
          <a:off x="0" y="0"/>
          <a:ext cx="0" cy="0"/>
          <a:chOff x="0" y="0"/>
          <a:chExt cx="0" cy="0"/>
        </a:xfrm>
      </p:grpSpPr>
      <p:sp>
        <p:nvSpPr>
          <p:cNvPr id="59" name="Google Shape;59;p5"/>
          <p:cNvSpPr txBox="1">
            <a:spLocks noGrp="1"/>
          </p:cNvSpPr>
          <p:nvPr>
            <p:ph type="ctrTitle"/>
          </p:nvPr>
        </p:nvSpPr>
        <p:spPr>
          <a:xfrm>
            <a:off x="838200" y="1152014"/>
            <a:ext cx="10370368" cy="16481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
          <p:cNvSpPr txBox="1">
            <a:spLocks noGrp="1"/>
          </p:cNvSpPr>
          <p:nvPr>
            <p:ph type="subTitle" idx="1"/>
          </p:nvPr>
        </p:nvSpPr>
        <p:spPr>
          <a:xfrm>
            <a:off x="838200" y="2994212"/>
            <a:ext cx="10370368"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60"/>
              </a:spcBef>
              <a:spcAft>
                <a:spcPts val="0"/>
              </a:spcAft>
              <a:buClr>
                <a:schemeClr val="dk1"/>
              </a:buClr>
              <a:buSzPts val="2800"/>
              <a:buNone/>
              <a:defRPr sz="2800">
                <a:solidFill>
                  <a:schemeClr val="dk1"/>
                </a:solidFill>
                <a:latin typeface="Arial"/>
                <a:ea typeface="Arial"/>
                <a:cs typeface="Arial"/>
                <a:sym typeface="Arial"/>
              </a:defRPr>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a:endParaRPr/>
          </a:p>
        </p:txBody>
      </p:sp>
      <p:grpSp>
        <p:nvGrpSpPr>
          <p:cNvPr id="61" name="Google Shape;61;p5"/>
          <p:cNvGrpSpPr/>
          <p:nvPr/>
        </p:nvGrpSpPr>
        <p:grpSpPr>
          <a:xfrm>
            <a:off x="0" y="5445224"/>
            <a:ext cx="9282804" cy="1274658"/>
            <a:chOff x="0" y="5445224"/>
            <a:chExt cx="9282804" cy="1274658"/>
          </a:xfrm>
        </p:grpSpPr>
        <p:grpSp>
          <p:nvGrpSpPr>
            <p:cNvPr id="62" name="Google Shape;62;p5"/>
            <p:cNvGrpSpPr/>
            <p:nvPr/>
          </p:nvGrpSpPr>
          <p:grpSpPr>
            <a:xfrm>
              <a:off x="0" y="5445224"/>
              <a:ext cx="9272459" cy="1274658"/>
              <a:chOff x="0" y="576832"/>
              <a:chExt cx="9051235" cy="1274658"/>
            </a:xfrm>
          </p:grpSpPr>
          <p:sp>
            <p:nvSpPr>
              <p:cNvPr id="63" name="Google Shape;63;p5"/>
              <p:cNvSpPr/>
              <p:nvPr/>
            </p:nvSpPr>
            <p:spPr>
              <a:xfrm>
                <a:off x="0" y="576832"/>
                <a:ext cx="9051235" cy="911126"/>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5"/>
              <p:cNvSpPr txBox="1"/>
              <p:nvPr/>
            </p:nvSpPr>
            <p:spPr>
              <a:xfrm>
                <a:off x="803225" y="1512936"/>
                <a:ext cx="16730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MY" sz="1600" b="1" i="0" u="none" strike="noStrike" cap="none">
                    <a:solidFill>
                      <a:schemeClr val="dk1"/>
                    </a:solidFill>
                    <a:latin typeface="Garamond"/>
                    <a:ea typeface="Garamond"/>
                    <a:cs typeface="Garamond"/>
                    <a:sym typeface="Garamond"/>
                  </a:rPr>
                  <a:t>www.um.edu.my</a:t>
                </a:r>
                <a:endParaRPr sz="1400" b="0" i="0" u="none" strike="noStrike" cap="none">
                  <a:solidFill>
                    <a:srgbClr val="000000"/>
                  </a:solidFill>
                  <a:latin typeface="Arial"/>
                  <a:ea typeface="Arial"/>
                  <a:cs typeface="Arial"/>
                  <a:sym typeface="Arial"/>
                </a:endParaRPr>
              </a:p>
            </p:txBody>
          </p:sp>
        </p:grpSp>
        <p:sp>
          <p:nvSpPr>
            <p:cNvPr id="65" name="Google Shape;65;p5"/>
            <p:cNvSpPr/>
            <p:nvPr/>
          </p:nvSpPr>
          <p:spPr>
            <a:xfrm>
              <a:off x="8186193" y="5445224"/>
              <a:ext cx="1096611" cy="911126"/>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5"/>
            <p:cNvSpPr/>
            <p:nvPr/>
          </p:nvSpPr>
          <p:spPr>
            <a:xfrm>
              <a:off x="8179689" y="5445224"/>
              <a:ext cx="272261" cy="91112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67" name="Google Shape;67;p5" descr="Text, logo, company name&#10;&#10;Description automatically generated"/>
          <p:cNvPicPr preferRelativeResize="0"/>
          <p:nvPr/>
        </p:nvPicPr>
        <p:blipFill rotWithShape="1">
          <a:blip r:embed="rId2">
            <a:alphaModFix/>
          </a:blip>
          <a:srcRect/>
          <a:stretch/>
        </p:blipFill>
        <p:spPr>
          <a:xfrm>
            <a:off x="9101269" y="4877897"/>
            <a:ext cx="3180186" cy="2045779"/>
          </a:xfrm>
          <a:prstGeom prst="rect">
            <a:avLst/>
          </a:prstGeom>
          <a:noFill/>
          <a:ln>
            <a:noFill/>
          </a:ln>
        </p:spPr>
      </p:pic>
      <p:pic>
        <p:nvPicPr>
          <p:cNvPr id="68" name="Google Shape;68;p5" descr="Text&#10;&#10;Description automatically generated"/>
          <p:cNvPicPr preferRelativeResize="0"/>
          <p:nvPr/>
        </p:nvPicPr>
        <p:blipFill rotWithShape="1">
          <a:blip r:embed="rId3">
            <a:alphaModFix/>
          </a:blip>
          <a:srcRect/>
          <a:stretch/>
        </p:blipFill>
        <p:spPr>
          <a:xfrm>
            <a:off x="695400" y="5562085"/>
            <a:ext cx="5976909" cy="8174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838200" y="932976"/>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
          <p:cNvSpPr txBox="1">
            <a:spLocks noGrp="1"/>
          </p:cNvSpPr>
          <p:nvPr>
            <p:ph type="body" idx="1"/>
          </p:nvPr>
        </p:nvSpPr>
        <p:spPr>
          <a:xfrm>
            <a:off x="838200" y="2634776"/>
            <a:ext cx="10515600" cy="3674544"/>
          </a:xfrm>
          <a:prstGeom prst="rect">
            <a:avLst/>
          </a:prstGeom>
          <a:noFill/>
          <a:ln>
            <a:noFill/>
          </a:ln>
        </p:spPr>
        <p:txBody>
          <a:bodyPr spcFirstLastPara="1" wrap="square" lIns="91425" tIns="45700" rIns="91425" bIns="45700" anchor="t" anchorCtr="0">
            <a:normAutofit/>
          </a:bodyPr>
          <a:lstStyle>
            <a:lvl1pPr marL="457200" marR="0" lvl="0" indent="-431800" algn="just">
              <a:lnSpc>
                <a:spcPct val="90000"/>
              </a:lnSpc>
              <a:spcBef>
                <a:spcPts val="1000"/>
              </a:spcBef>
              <a:spcAft>
                <a:spcPts val="0"/>
              </a:spcAft>
              <a:buClr>
                <a:schemeClr val="dk1"/>
              </a:buClr>
              <a:buSzPts val="3200"/>
              <a:buFont typeface="Noto Sans Symbols"/>
              <a:buChar char="▪"/>
              <a:defRPr sz="3200"/>
            </a:lvl1pPr>
            <a:lvl2pPr marL="914400" marR="0" lvl="1" indent="-368300" algn="just">
              <a:lnSpc>
                <a:spcPct val="90000"/>
              </a:lnSpc>
              <a:spcBef>
                <a:spcPts val="600"/>
              </a:spcBef>
              <a:spcAft>
                <a:spcPts val="0"/>
              </a:spcAft>
              <a:buClr>
                <a:schemeClr val="dk1"/>
              </a:buClr>
              <a:buSzPts val="2200"/>
              <a:buFont typeface="Arial"/>
              <a:buChar char="»"/>
              <a:defRPr sz="2200"/>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
          <p:cNvSpPr txBox="1">
            <a:spLocks noGrp="1"/>
          </p:cNvSpPr>
          <p:nvPr>
            <p:ph type="sldNum" idx="12"/>
          </p:nvPr>
        </p:nvSpPr>
        <p:spPr>
          <a:xfrm>
            <a:off x="9094502"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t>‹#›</a:t>
            </a:fld>
            <a:endParaRPr/>
          </a:p>
        </p:txBody>
      </p:sp>
      <p:grpSp>
        <p:nvGrpSpPr>
          <p:cNvPr id="75" name="Google Shape;75;p6"/>
          <p:cNvGrpSpPr/>
          <p:nvPr/>
        </p:nvGrpSpPr>
        <p:grpSpPr>
          <a:xfrm>
            <a:off x="0" y="413742"/>
            <a:ext cx="9796526" cy="134938"/>
            <a:chOff x="0" y="413742"/>
            <a:chExt cx="9796526" cy="134938"/>
          </a:xfrm>
        </p:grpSpPr>
        <p:grpSp>
          <p:nvGrpSpPr>
            <p:cNvPr id="76" name="Google Shape;76;p6"/>
            <p:cNvGrpSpPr/>
            <p:nvPr/>
          </p:nvGrpSpPr>
          <p:grpSpPr>
            <a:xfrm>
              <a:off x="0" y="413742"/>
              <a:ext cx="9796526" cy="134938"/>
              <a:chOff x="0" y="413742"/>
              <a:chExt cx="9796526" cy="134938"/>
            </a:xfrm>
          </p:grpSpPr>
          <p:sp>
            <p:nvSpPr>
              <p:cNvPr id="77" name="Google Shape;77;p6"/>
              <p:cNvSpPr/>
              <p:nvPr/>
            </p:nvSpPr>
            <p:spPr>
              <a:xfrm>
                <a:off x="0" y="413742"/>
                <a:ext cx="9793357" cy="134938"/>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6"/>
              <p:cNvSpPr/>
              <p:nvPr/>
            </p:nvSpPr>
            <p:spPr>
              <a:xfrm>
                <a:off x="8699915" y="413742"/>
                <a:ext cx="1096611" cy="134937"/>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9" name="Google Shape;79;p6"/>
            <p:cNvSpPr/>
            <p:nvPr/>
          </p:nvSpPr>
          <p:spPr>
            <a:xfrm>
              <a:off x="8700480" y="413742"/>
              <a:ext cx="272261" cy="1349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80" name="Google Shape;80;p6" descr="Text, logo, company name&#10;&#10;Description automatically generated"/>
          <p:cNvPicPr preferRelativeResize="0"/>
          <p:nvPr/>
        </p:nvPicPr>
        <p:blipFill rotWithShape="1">
          <a:blip r:embed="rId2">
            <a:alphaModFix/>
          </a:blip>
          <a:srcRect/>
          <a:stretch/>
        </p:blipFill>
        <p:spPr>
          <a:xfrm>
            <a:off x="9671720" y="-329425"/>
            <a:ext cx="2520280" cy="1621269"/>
          </a:xfrm>
          <a:prstGeom prst="rect">
            <a:avLst/>
          </a:prstGeom>
          <a:noFill/>
          <a:ln>
            <a:noFill/>
          </a:ln>
        </p:spPr>
      </p:pic>
      <p:pic>
        <p:nvPicPr>
          <p:cNvPr id="81" name="Google Shape;81;p6" descr="Shape&#10;&#10;Description automatically generated with medium confidence"/>
          <p:cNvPicPr preferRelativeResize="0"/>
          <p:nvPr/>
        </p:nvPicPr>
        <p:blipFill rotWithShape="1">
          <a:blip r:embed="rId3">
            <a:alphaModFix/>
          </a:blip>
          <a:srcRect/>
          <a:stretch/>
        </p:blipFill>
        <p:spPr>
          <a:xfrm>
            <a:off x="6960096" y="-121222"/>
            <a:ext cx="2981527" cy="7204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ctrTitle"/>
          </p:nvPr>
        </p:nvSpPr>
        <p:spPr>
          <a:xfrm>
            <a:off x="151500" y="1152025"/>
            <a:ext cx="11854200" cy="1648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FFC000"/>
              </a:buClr>
              <a:buSzPct val="100000"/>
              <a:buFont typeface="Arial"/>
              <a:buNone/>
            </a:pPr>
            <a:r>
              <a:rPr lang="en-MY" sz="5300" dirty="0">
                <a:solidFill>
                  <a:srgbClr val="FFC000"/>
                </a:solidFill>
              </a:rPr>
              <a:t>UMCares Pitching Your CC Initiative </a:t>
            </a:r>
            <a:r>
              <a:rPr lang="en-MY" sz="5300" dirty="0">
                <a:solidFill>
                  <a:srgbClr val="C00000"/>
                </a:solidFill>
              </a:rPr>
              <a:t>Pithing Session CC</a:t>
            </a:r>
            <a:endParaRPr dirty="0"/>
          </a:p>
        </p:txBody>
      </p:sp>
      <p:sp>
        <p:nvSpPr>
          <p:cNvPr id="87" name="Google Shape;87;p7"/>
          <p:cNvSpPr txBox="1">
            <a:spLocks noGrp="1"/>
          </p:cNvSpPr>
          <p:nvPr>
            <p:ph type="subTitle" idx="1"/>
          </p:nvPr>
        </p:nvSpPr>
        <p:spPr>
          <a:xfrm>
            <a:off x="838200" y="2994212"/>
            <a:ext cx="10370368" cy="16557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lt1"/>
              </a:buClr>
              <a:buSzPct val="100000"/>
              <a:buNone/>
            </a:pPr>
            <a:r>
              <a:rPr lang="en-MY" dirty="0"/>
              <a:t>PI Name:</a:t>
            </a:r>
            <a:endParaRPr dirty="0"/>
          </a:p>
          <a:p>
            <a:pPr marL="0" lvl="0" indent="0" algn="l" rtl="0">
              <a:lnSpc>
                <a:spcPct val="100000"/>
              </a:lnSpc>
              <a:spcBef>
                <a:spcPts val="518"/>
              </a:spcBef>
              <a:spcAft>
                <a:spcPts val="0"/>
              </a:spcAft>
              <a:buClr>
                <a:schemeClr val="lt1"/>
              </a:buClr>
              <a:buSzPct val="100000"/>
              <a:buNone/>
            </a:pPr>
            <a:r>
              <a:rPr lang="en-MY" dirty="0"/>
              <a:t>Department:</a:t>
            </a:r>
            <a:endParaRPr dirty="0"/>
          </a:p>
          <a:p>
            <a:pPr marL="0" lvl="0" indent="0" algn="l" rtl="0">
              <a:lnSpc>
                <a:spcPct val="100000"/>
              </a:lnSpc>
              <a:spcBef>
                <a:spcPts val="518"/>
              </a:spcBef>
              <a:spcAft>
                <a:spcPts val="0"/>
              </a:spcAft>
              <a:buClr>
                <a:schemeClr val="lt1"/>
              </a:buClr>
              <a:buSzPct val="100000"/>
              <a:buNone/>
            </a:pPr>
            <a:r>
              <a:rPr lang="en-MY" dirty="0"/>
              <a:t>Faculty:</a:t>
            </a:r>
            <a:endParaRPr dirty="0"/>
          </a:p>
          <a:p>
            <a:pPr marL="0" lvl="0" indent="0" algn="l" rtl="0">
              <a:lnSpc>
                <a:spcPct val="100000"/>
              </a:lnSpc>
              <a:spcBef>
                <a:spcPts val="518"/>
              </a:spcBef>
              <a:spcAft>
                <a:spcPts val="0"/>
              </a:spcAft>
              <a:buClr>
                <a:schemeClr val="lt1"/>
              </a:buClr>
              <a:buSzPct val="100000"/>
              <a:buNone/>
            </a:pPr>
            <a:r>
              <a:rPr lang="en-MY" dirty="0"/>
              <a:t>Email: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838200" y="1844824"/>
            <a:ext cx="10444808"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Arial"/>
              <a:buNone/>
            </a:pPr>
            <a:r>
              <a:rPr lang="en-MY"/>
              <a:t>Thank you | Terima kasih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57188" algn="just" rtl="0">
              <a:lnSpc>
                <a:spcPct val="90000"/>
              </a:lnSpc>
              <a:spcBef>
                <a:spcPts val="0"/>
              </a:spcBef>
              <a:spcAft>
                <a:spcPts val="0"/>
              </a:spcAft>
              <a:buClr>
                <a:schemeClr val="dk1"/>
              </a:buClr>
              <a:buSzPts val="3200"/>
              <a:buFont typeface="Noto Sans Symbols"/>
              <a:buChar char="▪"/>
            </a:pPr>
            <a:r>
              <a:rPr lang="en-MY"/>
              <a:t>Community problem(s):</a:t>
            </a: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357188" marR="0" lvl="0" indent="-357188" algn="just" rtl="0">
              <a:lnSpc>
                <a:spcPct val="90000"/>
              </a:lnSpc>
              <a:spcBef>
                <a:spcPts val="1000"/>
              </a:spcBef>
              <a:spcAft>
                <a:spcPts val="0"/>
              </a:spcAft>
              <a:buClr>
                <a:schemeClr val="dk1"/>
              </a:buClr>
              <a:buSzPts val="3200"/>
              <a:buFont typeface="Noto Sans Symbols"/>
              <a:buChar char="▪"/>
            </a:pPr>
            <a:r>
              <a:rPr lang="en-MY"/>
              <a:t>Project objectives:</a:t>
            </a:r>
            <a:endParaRPr/>
          </a:p>
          <a:p>
            <a:pPr marL="957262" lvl="1" indent="-514350" algn="just" rtl="0">
              <a:lnSpc>
                <a:spcPct val="90000"/>
              </a:lnSpc>
              <a:spcBef>
                <a:spcPts val="600"/>
              </a:spcBef>
              <a:spcAft>
                <a:spcPts val="0"/>
              </a:spcAft>
              <a:buClr>
                <a:schemeClr val="dk1"/>
              </a:buClr>
              <a:buSzPts val="2200"/>
              <a:buFont typeface="Arial"/>
              <a:buAutoNum type="arabicPeriod"/>
            </a:pPr>
            <a:r>
              <a:rPr lang="en-MY"/>
              <a:t>_____________</a:t>
            </a:r>
            <a:endParaRPr/>
          </a:p>
          <a:p>
            <a:pPr marL="957262" lvl="1" indent="-514350" algn="just" rtl="0">
              <a:lnSpc>
                <a:spcPct val="90000"/>
              </a:lnSpc>
              <a:spcBef>
                <a:spcPts val="600"/>
              </a:spcBef>
              <a:spcAft>
                <a:spcPts val="0"/>
              </a:spcAft>
              <a:buClr>
                <a:schemeClr val="dk1"/>
              </a:buClr>
              <a:buSzPts val="2200"/>
              <a:buFont typeface="Arial"/>
              <a:buAutoNum type="arabicPeriod"/>
            </a:pPr>
            <a:r>
              <a:rPr lang="en-MY"/>
              <a:t>_____________</a:t>
            </a:r>
            <a:endParaRPr/>
          </a:p>
          <a:p>
            <a:pPr marL="957262" lvl="1" indent="-514350" algn="just" rtl="0">
              <a:lnSpc>
                <a:spcPct val="90000"/>
              </a:lnSpc>
              <a:spcBef>
                <a:spcPts val="600"/>
              </a:spcBef>
              <a:spcAft>
                <a:spcPts val="0"/>
              </a:spcAft>
              <a:buClr>
                <a:schemeClr val="dk1"/>
              </a:buClr>
              <a:buSzPts val="2200"/>
              <a:buFont typeface="Arial"/>
              <a:buAutoNum type="arabicPeriod"/>
            </a:pPr>
            <a:r>
              <a:rPr lang="en-MY"/>
              <a:t>_____________</a:t>
            </a:r>
            <a:endParaRPr/>
          </a:p>
          <a:p>
            <a:pPr marL="0" lvl="0" indent="0" algn="just" rtl="0">
              <a:lnSpc>
                <a:spcPct val="90000"/>
              </a:lnSpc>
              <a:spcBef>
                <a:spcPts val="1000"/>
              </a:spcBef>
              <a:spcAft>
                <a:spcPts val="0"/>
              </a:spcAft>
              <a:buClr>
                <a:schemeClr val="dk1"/>
              </a:buClr>
              <a:buSzPts val="1900"/>
              <a:buNone/>
            </a:pPr>
            <a:endParaRPr sz="1900" i="1">
              <a:solidFill>
                <a:srgbClr val="0070C0"/>
              </a:solidFill>
            </a:endParaRPr>
          </a:p>
        </p:txBody>
      </p:sp>
      <p:sp>
        <p:nvSpPr>
          <p:cNvPr id="93" name="Google Shape;93;p8"/>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9"/>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24803" algn="just" rtl="0">
              <a:lnSpc>
                <a:spcPct val="90000"/>
              </a:lnSpc>
              <a:spcBef>
                <a:spcPts val="0"/>
              </a:spcBef>
              <a:spcAft>
                <a:spcPts val="0"/>
              </a:spcAft>
              <a:buClr>
                <a:schemeClr val="dk1"/>
              </a:buClr>
              <a:buSzPct val="100000"/>
              <a:buFont typeface="Noto Sans Symbols"/>
              <a:buChar char="▪"/>
            </a:pPr>
            <a:r>
              <a:rPr lang="en-MY" sz="4000" dirty="0"/>
              <a:t>Please list down the communities who will be involved in your community program.</a:t>
            </a:r>
            <a:endParaRPr sz="4000" dirty="0"/>
          </a:p>
          <a:p>
            <a:pPr marL="13334" lvl="0" indent="0" algn="just" rtl="0">
              <a:lnSpc>
                <a:spcPct val="90000"/>
              </a:lnSpc>
              <a:spcBef>
                <a:spcPts val="0"/>
              </a:spcBef>
              <a:spcAft>
                <a:spcPts val="0"/>
              </a:spcAft>
              <a:buSzPct val="147368"/>
              <a:buNone/>
            </a:pPr>
            <a:r>
              <a:rPr lang="en-MY" sz="1200" b="0" i="1" u="none" strike="noStrike" cap="none" dirty="0">
                <a:solidFill>
                  <a:srgbClr val="0070C0"/>
                </a:solidFill>
                <a:latin typeface="Arial"/>
                <a:ea typeface="Arial"/>
                <a:cs typeface="Arial"/>
                <a:sym typeface="Arial"/>
              </a:rPr>
              <a:t>       </a:t>
            </a:r>
            <a:r>
              <a:rPr lang="en-MY" sz="1800" b="0" i="1" u="none" strike="noStrike" cap="none" dirty="0">
                <a:solidFill>
                  <a:srgbClr val="0070C0"/>
                </a:solidFill>
                <a:latin typeface="Arial"/>
                <a:ea typeface="Arial"/>
                <a:cs typeface="Arial"/>
                <a:sym typeface="Arial"/>
              </a:rPr>
              <a:t>(At least two (2) communities for community engagement project)</a:t>
            </a:r>
            <a:endParaRPr sz="1600" dirty="0"/>
          </a:p>
          <a:p>
            <a:pPr marL="957262" lvl="1" indent="-466725" algn="just" rtl="0">
              <a:lnSpc>
                <a:spcPct val="90000"/>
              </a:lnSpc>
              <a:spcBef>
                <a:spcPts val="600"/>
              </a:spcBef>
              <a:spcAft>
                <a:spcPts val="0"/>
              </a:spcAft>
              <a:buClr>
                <a:schemeClr val="dk1"/>
              </a:buClr>
              <a:buSzPct val="100000"/>
              <a:buFont typeface="Arial"/>
              <a:buAutoNum type="arabicPeriod"/>
            </a:pPr>
            <a:r>
              <a:rPr lang="en-MY" sz="2000" dirty="0"/>
              <a:t>_____________</a:t>
            </a:r>
            <a:endParaRPr dirty="0"/>
          </a:p>
          <a:p>
            <a:pPr marL="957262" lvl="1" indent="-466725" algn="just" rtl="0">
              <a:lnSpc>
                <a:spcPct val="90000"/>
              </a:lnSpc>
              <a:spcBef>
                <a:spcPts val="600"/>
              </a:spcBef>
              <a:spcAft>
                <a:spcPts val="0"/>
              </a:spcAft>
              <a:buClr>
                <a:schemeClr val="dk1"/>
              </a:buClr>
              <a:buSzPct val="100000"/>
              <a:buFont typeface="Arial"/>
              <a:buAutoNum type="arabicPeriod"/>
            </a:pPr>
            <a:r>
              <a:rPr lang="en-MY" sz="2000" dirty="0"/>
              <a:t>_____________</a:t>
            </a:r>
            <a:endParaRPr dirty="0"/>
          </a:p>
          <a:p>
            <a:pPr marL="957262" lvl="1" indent="-466725" algn="just" rtl="0">
              <a:lnSpc>
                <a:spcPct val="90000"/>
              </a:lnSpc>
              <a:spcBef>
                <a:spcPts val="600"/>
              </a:spcBef>
              <a:spcAft>
                <a:spcPts val="0"/>
              </a:spcAft>
              <a:buClr>
                <a:schemeClr val="dk1"/>
              </a:buClr>
              <a:buSzPct val="100000"/>
              <a:buFont typeface="Arial"/>
              <a:buAutoNum type="arabicPeriod"/>
            </a:pPr>
            <a:r>
              <a:rPr lang="en-MY" sz="2000" dirty="0"/>
              <a:t>_____________</a:t>
            </a:r>
            <a:endParaRPr dirty="0"/>
          </a:p>
          <a:p>
            <a:pPr marL="957262" lvl="1" indent="-466725" algn="just" rtl="0">
              <a:lnSpc>
                <a:spcPct val="90000"/>
              </a:lnSpc>
              <a:spcBef>
                <a:spcPts val="600"/>
              </a:spcBef>
              <a:spcAft>
                <a:spcPts val="0"/>
              </a:spcAft>
              <a:buClr>
                <a:schemeClr val="dk1"/>
              </a:buClr>
              <a:buSzPct val="100000"/>
              <a:buFont typeface="Arial"/>
              <a:buAutoNum type="arabicPeriod"/>
            </a:pPr>
            <a:r>
              <a:rPr lang="en-MY" sz="2000" dirty="0"/>
              <a:t>_____________</a:t>
            </a:r>
            <a:endParaRPr dirty="0"/>
          </a:p>
          <a:p>
            <a:pPr marL="957262" lvl="1" indent="-466725" algn="just" rtl="0">
              <a:lnSpc>
                <a:spcPct val="90000"/>
              </a:lnSpc>
              <a:spcBef>
                <a:spcPts val="600"/>
              </a:spcBef>
              <a:spcAft>
                <a:spcPts val="0"/>
              </a:spcAft>
              <a:buClr>
                <a:schemeClr val="dk1"/>
              </a:buClr>
              <a:buSzPct val="100000"/>
              <a:buFont typeface="Arial"/>
              <a:buAutoNum type="arabicPeriod"/>
            </a:pPr>
            <a:r>
              <a:rPr lang="en-MY" sz="2000" dirty="0"/>
              <a:t>_____________</a:t>
            </a:r>
            <a:endParaRPr dirty="0"/>
          </a:p>
          <a:p>
            <a:pPr marL="13334" marR="0" lvl="0" indent="0" algn="just" rtl="0">
              <a:lnSpc>
                <a:spcPct val="90000"/>
              </a:lnSpc>
              <a:spcBef>
                <a:spcPts val="0"/>
              </a:spcBef>
              <a:spcAft>
                <a:spcPts val="0"/>
              </a:spcAft>
              <a:buClr>
                <a:schemeClr val="dk1"/>
              </a:buClr>
              <a:buSzPct val="100000"/>
              <a:buNone/>
            </a:pPr>
            <a:endParaRPr sz="2800" dirty="0"/>
          </a:p>
          <a:p>
            <a:pPr marL="0" lvl="0" indent="0" algn="just" rtl="0">
              <a:lnSpc>
                <a:spcPct val="90000"/>
              </a:lnSpc>
              <a:spcBef>
                <a:spcPts val="1000"/>
              </a:spcBef>
              <a:spcAft>
                <a:spcPts val="0"/>
              </a:spcAft>
              <a:buClr>
                <a:schemeClr val="dk1"/>
              </a:buClr>
              <a:buSzPct val="100000"/>
              <a:buNone/>
            </a:pPr>
            <a:endParaRPr dirty="0"/>
          </a:p>
          <a:p>
            <a:pPr marL="0" lvl="0" indent="0" algn="just" rtl="0">
              <a:lnSpc>
                <a:spcPct val="90000"/>
              </a:lnSpc>
              <a:spcBef>
                <a:spcPts val="1000"/>
              </a:spcBef>
              <a:spcAft>
                <a:spcPts val="0"/>
              </a:spcAft>
              <a:buClr>
                <a:schemeClr val="dk1"/>
              </a:buClr>
              <a:buSzPct val="100000"/>
              <a:buNone/>
            </a:pPr>
            <a:endParaRPr dirty="0"/>
          </a:p>
          <a:p>
            <a:pPr marL="0" lvl="0" indent="0" algn="just" rtl="0">
              <a:lnSpc>
                <a:spcPct val="90000"/>
              </a:lnSpc>
              <a:spcBef>
                <a:spcPts val="1000"/>
              </a:spcBef>
              <a:spcAft>
                <a:spcPts val="0"/>
              </a:spcAft>
              <a:buClr>
                <a:schemeClr val="dk1"/>
              </a:buClr>
              <a:buSzPct val="100000"/>
              <a:buNone/>
            </a:pPr>
            <a:endParaRPr dirty="0"/>
          </a:p>
          <a:p>
            <a:pPr marL="0" lvl="0" indent="0" algn="just" rtl="0">
              <a:lnSpc>
                <a:spcPct val="90000"/>
              </a:lnSpc>
              <a:spcBef>
                <a:spcPts val="1000"/>
              </a:spcBef>
              <a:spcAft>
                <a:spcPts val="0"/>
              </a:spcAft>
              <a:buClr>
                <a:schemeClr val="dk1"/>
              </a:buClr>
              <a:buSzPct val="100000"/>
              <a:buNone/>
            </a:pPr>
            <a:endParaRPr dirty="0"/>
          </a:p>
          <a:p>
            <a:pPr marL="0" lvl="0" indent="0" algn="just" rtl="0">
              <a:lnSpc>
                <a:spcPct val="90000"/>
              </a:lnSpc>
              <a:spcBef>
                <a:spcPts val="1000"/>
              </a:spcBef>
              <a:spcAft>
                <a:spcPts val="0"/>
              </a:spcAft>
              <a:buClr>
                <a:schemeClr val="dk1"/>
              </a:buClr>
              <a:buSzPct val="100000"/>
              <a:buNone/>
            </a:pPr>
            <a:endParaRPr dirty="0"/>
          </a:p>
          <a:p>
            <a:pPr marL="0" lvl="0" indent="0" algn="just" rtl="0">
              <a:lnSpc>
                <a:spcPct val="90000"/>
              </a:lnSpc>
              <a:spcBef>
                <a:spcPts val="1000"/>
              </a:spcBef>
              <a:spcAft>
                <a:spcPts val="0"/>
              </a:spcAft>
              <a:buClr>
                <a:schemeClr val="dk1"/>
              </a:buClr>
              <a:buSzPct val="100000"/>
              <a:buNone/>
            </a:pPr>
            <a:endParaRPr dirty="0"/>
          </a:p>
          <a:p>
            <a:pPr marL="0" lvl="0" indent="0" algn="just" rtl="0">
              <a:lnSpc>
                <a:spcPct val="90000"/>
              </a:lnSpc>
              <a:spcBef>
                <a:spcPts val="1000"/>
              </a:spcBef>
              <a:spcAft>
                <a:spcPts val="0"/>
              </a:spcAft>
              <a:buClr>
                <a:schemeClr val="dk1"/>
              </a:buClr>
              <a:buSzPct val="100000"/>
              <a:buNone/>
            </a:pPr>
            <a:endParaRPr sz="1900" i="1" dirty="0">
              <a:solidFill>
                <a:srgbClr val="0070C0"/>
              </a:solidFill>
            </a:endParaRPr>
          </a:p>
        </p:txBody>
      </p:sp>
      <p:sp>
        <p:nvSpPr>
          <p:cNvPr id="99" name="Google Shape;99;p9"/>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0"/>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470535" lvl="0" indent="-457200" algn="just" rtl="0">
              <a:lnSpc>
                <a:spcPct val="90000"/>
              </a:lnSpc>
              <a:spcBef>
                <a:spcPts val="0"/>
              </a:spcBef>
              <a:spcAft>
                <a:spcPts val="0"/>
              </a:spcAft>
              <a:buSzPts val="2800"/>
              <a:buChar char="▪"/>
            </a:pPr>
            <a:r>
              <a:rPr lang="en-MY" sz="2800"/>
              <a:t>Stakeholder(s):</a:t>
            </a:r>
            <a:endParaRPr/>
          </a:p>
          <a:p>
            <a:pPr marL="13334" lvl="0" indent="0" algn="just" rtl="0">
              <a:lnSpc>
                <a:spcPct val="90000"/>
              </a:lnSpc>
              <a:spcBef>
                <a:spcPts val="0"/>
              </a:spcBef>
              <a:spcAft>
                <a:spcPts val="0"/>
              </a:spcAft>
              <a:buSzPts val="2800"/>
              <a:buNone/>
            </a:pPr>
            <a:r>
              <a:rPr lang="en-MY" sz="1900">
                <a:solidFill>
                  <a:srgbClr val="0070C0"/>
                </a:solidFill>
              </a:rPr>
              <a:t>       </a:t>
            </a:r>
            <a:r>
              <a:rPr lang="en-MY" sz="1900" i="1">
                <a:solidFill>
                  <a:srgbClr val="0070C0"/>
                </a:solidFill>
              </a:rPr>
              <a:t>(Who will be your stakeholder(s) / collaborator(s) for the project?)</a:t>
            </a:r>
            <a:endParaRPr/>
          </a:p>
          <a:p>
            <a:pPr marL="13334" lvl="0" indent="0" algn="just" rtl="0">
              <a:lnSpc>
                <a:spcPct val="90000"/>
              </a:lnSpc>
              <a:spcBef>
                <a:spcPts val="0"/>
              </a:spcBef>
              <a:spcAft>
                <a:spcPts val="0"/>
              </a:spcAft>
              <a:buSzPts val="2800"/>
              <a:buNone/>
            </a:pPr>
            <a:endParaRPr sz="1900">
              <a:solidFill>
                <a:srgbClr val="0070C0"/>
              </a:solidFill>
            </a:endParaRPr>
          </a:p>
          <a:p>
            <a:pPr marL="957262" lvl="1" indent="-514350" algn="just" rtl="0">
              <a:lnSpc>
                <a:spcPct val="90000"/>
              </a:lnSpc>
              <a:spcBef>
                <a:spcPts val="600"/>
              </a:spcBef>
              <a:spcAft>
                <a:spcPts val="0"/>
              </a:spcAft>
              <a:buClr>
                <a:schemeClr val="dk1"/>
              </a:buClr>
              <a:buSzPts val="2000"/>
              <a:buFont typeface="Arial"/>
              <a:buAutoNum type="arabicPeriod"/>
            </a:pPr>
            <a:r>
              <a:rPr lang="en-MY" sz="2000"/>
              <a:t>_____________</a:t>
            </a:r>
            <a:endParaRPr/>
          </a:p>
          <a:p>
            <a:pPr marL="957262" lvl="1" indent="-514350" algn="just" rtl="0">
              <a:lnSpc>
                <a:spcPct val="90000"/>
              </a:lnSpc>
              <a:spcBef>
                <a:spcPts val="600"/>
              </a:spcBef>
              <a:spcAft>
                <a:spcPts val="0"/>
              </a:spcAft>
              <a:buClr>
                <a:schemeClr val="dk1"/>
              </a:buClr>
              <a:buSzPts val="2000"/>
              <a:buFont typeface="Arial"/>
              <a:buAutoNum type="arabicPeriod"/>
            </a:pPr>
            <a:r>
              <a:rPr lang="en-MY" sz="2000"/>
              <a:t>_____________</a:t>
            </a:r>
            <a:endParaRPr/>
          </a:p>
          <a:p>
            <a:pPr marL="957262" lvl="1" indent="-514350" algn="just" rtl="0">
              <a:lnSpc>
                <a:spcPct val="90000"/>
              </a:lnSpc>
              <a:spcBef>
                <a:spcPts val="600"/>
              </a:spcBef>
              <a:spcAft>
                <a:spcPts val="0"/>
              </a:spcAft>
              <a:buClr>
                <a:schemeClr val="dk1"/>
              </a:buClr>
              <a:buSzPts val="2000"/>
              <a:buFont typeface="Arial"/>
              <a:buAutoNum type="arabicPeriod"/>
            </a:pPr>
            <a:r>
              <a:rPr lang="en-MY" sz="2000"/>
              <a:t>_____________</a:t>
            </a:r>
            <a:endParaRPr/>
          </a:p>
          <a:p>
            <a:pPr marL="13334" marR="0" lvl="0" indent="0" algn="just" rtl="0">
              <a:lnSpc>
                <a:spcPct val="90000"/>
              </a:lnSpc>
              <a:spcBef>
                <a:spcPts val="0"/>
              </a:spcBef>
              <a:spcAft>
                <a:spcPts val="0"/>
              </a:spcAft>
              <a:buClr>
                <a:schemeClr val="dk1"/>
              </a:buClr>
              <a:buSzPts val="2800"/>
              <a:buNone/>
            </a:pPr>
            <a:endParaRPr sz="2800"/>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1900"/>
              <a:buNone/>
            </a:pPr>
            <a:endParaRPr sz="1900" i="1">
              <a:solidFill>
                <a:srgbClr val="0070C0"/>
              </a:solidFill>
            </a:endParaRPr>
          </a:p>
        </p:txBody>
      </p:sp>
      <p:sp>
        <p:nvSpPr>
          <p:cNvPr id="105" name="Google Shape;105;p10"/>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57188" algn="just" rtl="0">
              <a:lnSpc>
                <a:spcPct val="90000"/>
              </a:lnSpc>
              <a:spcBef>
                <a:spcPts val="0"/>
              </a:spcBef>
              <a:spcAft>
                <a:spcPts val="0"/>
              </a:spcAft>
              <a:buClr>
                <a:schemeClr val="dk1"/>
              </a:buClr>
              <a:buSzPts val="3200"/>
              <a:buFont typeface="Noto Sans Symbols"/>
              <a:buChar char="▪"/>
            </a:pPr>
            <a:r>
              <a:rPr lang="en-MY" dirty="0"/>
              <a:t>Activities: </a:t>
            </a:r>
            <a:endParaRPr dirty="0"/>
          </a:p>
          <a:p>
            <a:pPr marL="0" lvl="0" indent="0" algn="just" rtl="0">
              <a:lnSpc>
                <a:spcPct val="90000"/>
              </a:lnSpc>
              <a:spcBef>
                <a:spcPts val="0"/>
              </a:spcBef>
              <a:spcAft>
                <a:spcPts val="0"/>
              </a:spcAft>
              <a:buClr>
                <a:srgbClr val="0070C0"/>
              </a:buClr>
              <a:buSzPts val="2100"/>
              <a:buNone/>
            </a:pPr>
            <a:r>
              <a:rPr lang="en-MY" sz="2100" i="1" dirty="0">
                <a:solidFill>
                  <a:srgbClr val="0070C0"/>
                </a:solidFill>
              </a:rPr>
              <a:t>(Describe specific activities that show transfer of knowledge / skills / technology to the communities. The description should tell the activities are community engagement research work and not a ‘university social responsibility’ program)</a:t>
            </a:r>
            <a:endParaRPr dirty="0"/>
          </a:p>
          <a:p>
            <a:pPr marL="0" lvl="0" indent="0" algn="just" rtl="0">
              <a:lnSpc>
                <a:spcPct val="90000"/>
              </a:lnSpc>
              <a:spcBef>
                <a:spcPts val="1000"/>
              </a:spcBef>
              <a:spcAft>
                <a:spcPts val="0"/>
              </a:spcAft>
              <a:buClr>
                <a:srgbClr val="0070C0"/>
              </a:buClr>
              <a:buSzPts val="3200"/>
              <a:buNone/>
            </a:pPr>
            <a:endParaRPr dirty="0"/>
          </a:p>
          <a:p>
            <a:pPr marL="957262" lvl="1" indent="-514350" algn="just" rtl="0">
              <a:lnSpc>
                <a:spcPct val="90000"/>
              </a:lnSpc>
              <a:spcBef>
                <a:spcPts val="600"/>
              </a:spcBef>
              <a:spcAft>
                <a:spcPts val="0"/>
              </a:spcAft>
              <a:buClr>
                <a:schemeClr val="dk1"/>
              </a:buClr>
              <a:buSzPts val="2200"/>
              <a:buFont typeface="Arial"/>
              <a:buAutoNum type="arabicPeriod"/>
            </a:pPr>
            <a:r>
              <a:rPr lang="en-MY" dirty="0"/>
              <a:t>_____________</a:t>
            </a:r>
            <a:endParaRPr dirty="0"/>
          </a:p>
          <a:p>
            <a:pPr marL="957262" lvl="1" indent="-514350" algn="just" rtl="0">
              <a:lnSpc>
                <a:spcPct val="90000"/>
              </a:lnSpc>
              <a:spcBef>
                <a:spcPts val="600"/>
              </a:spcBef>
              <a:spcAft>
                <a:spcPts val="0"/>
              </a:spcAft>
              <a:buClr>
                <a:schemeClr val="dk1"/>
              </a:buClr>
              <a:buSzPts val="2200"/>
              <a:buFont typeface="Arial"/>
              <a:buAutoNum type="arabicPeriod"/>
            </a:pPr>
            <a:r>
              <a:rPr lang="en-MY" dirty="0"/>
              <a:t>_____________</a:t>
            </a:r>
            <a:endParaRPr dirty="0"/>
          </a:p>
          <a:p>
            <a:pPr marL="957262" lvl="1" indent="-514350" algn="just" rtl="0">
              <a:lnSpc>
                <a:spcPct val="90000"/>
              </a:lnSpc>
              <a:spcBef>
                <a:spcPts val="600"/>
              </a:spcBef>
              <a:spcAft>
                <a:spcPts val="0"/>
              </a:spcAft>
              <a:buClr>
                <a:schemeClr val="dk1"/>
              </a:buClr>
              <a:buSzPts val="2200"/>
              <a:buFont typeface="Arial"/>
              <a:buAutoNum type="arabicPeriod"/>
            </a:pPr>
            <a:r>
              <a:rPr lang="en-MY" dirty="0"/>
              <a:t>_____________</a:t>
            </a:r>
            <a:endParaRPr dirty="0"/>
          </a:p>
          <a:p>
            <a:pPr marL="0" lvl="0" indent="0" algn="just" rtl="0">
              <a:lnSpc>
                <a:spcPct val="90000"/>
              </a:lnSpc>
              <a:spcBef>
                <a:spcPts val="1000"/>
              </a:spcBef>
              <a:spcAft>
                <a:spcPts val="0"/>
              </a:spcAft>
              <a:buClr>
                <a:schemeClr val="dk1"/>
              </a:buClr>
              <a:buSzPts val="1900"/>
              <a:buNone/>
            </a:pPr>
            <a:endParaRPr sz="1900" i="1" dirty="0">
              <a:solidFill>
                <a:srgbClr val="0070C0"/>
              </a:solidFill>
            </a:endParaRPr>
          </a:p>
        </p:txBody>
      </p:sp>
      <p:sp>
        <p:nvSpPr>
          <p:cNvPr id="111" name="Google Shape;111;p11"/>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2"/>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57188" algn="just" rtl="0">
              <a:lnSpc>
                <a:spcPct val="90000"/>
              </a:lnSpc>
              <a:spcBef>
                <a:spcPts val="0"/>
              </a:spcBef>
              <a:spcAft>
                <a:spcPts val="0"/>
              </a:spcAft>
              <a:buClr>
                <a:schemeClr val="dk1"/>
              </a:buClr>
              <a:buSzPts val="2800"/>
              <a:buFont typeface="Noto Sans Symbols"/>
              <a:buChar char="▪"/>
            </a:pPr>
            <a:r>
              <a:rPr lang="en-MY" sz="2800" dirty="0"/>
              <a:t>CE Initiative Methodology:</a:t>
            </a:r>
            <a:endParaRPr dirty="0"/>
          </a:p>
          <a:p>
            <a:pPr marL="0" lvl="0" indent="0" algn="just" rtl="0">
              <a:lnSpc>
                <a:spcPct val="90000"/>
              </a:lnSpc>
              <a:spcBef>
                <a:spcPts val="0"/>
              </a:spcBef>
              <a:spcAft>
                <a:spcPts val="0"/>
              </a:spcAft>
              <a:buSzPts val="2800"/>
              <a:buNone/>
            </a:pPr>
            <a:r>
              <a:rPr lang="en-MY" sz="2100" i="1" dirty="0">
                <a:solidFill>
                  <a:srgbClr val="0070C0"/>
                </a:solidFill>
              </a:rPr>
              <a:t>(Describe the project methodology in a diagram on how the initiative will be implemented to  the community. You can provide photo of the ‘knowledge or product(s)’ from project members’ past research to be applied and sustained by the communities)</a:t>
            </a: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2800"/>
              <a:buNone/>
            </a:pPr>
            <a:endParaRPr sz="2800"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1900"/>
              <a:buNone/>
            </a:pPr>
            <a:endParaRPr sz="1900" i="1" dirty="0">
              <a:solidFill>
                <a:srgbClr val="0070C0"/>
              </a:solidFill>
            </a:endParaRPr>
          </a:p>
        </p:txBody>
      </p:sp>
      <p:sp>
        <p:nvSpPr>
          <p:cNvPr id="117" name="Google Shape;117;p12"/>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57188" algn="just" rtl="0">
              <a:lnSpc>
                <a:spcPct val="90000"/>
              </a:lnSpc>
              <a:spcBef>
                <a:spcPts val="0"/>
              </a:spcBef>
              <a:spcAft>
                <a:spcPts val="0"/>
              </a:spcAft>
              <a:buClr>
                <a:schemeClr val="dk1"/>
              </a:buClr>
              <a:buSzPts val="2800"/>
              <a:buFont typeface="Noto Sans Symbols"/>
              <a:buChar char="▪"/>
            </a:pPr>
            <a:r>
              <a:rPr lang="en-MY" sz="2800" dirty="0"/>
              <a:t>CE Initiative Sustainability and exit policy for the program:</a:t>
            </a:r>
            <a:endParaRPr dirty="0"/>
          </a:p>
          <a:p>
            <a:pPr marL="0" lvl="0" indent="0" algn="just" rtl="0">
              <a:lnSpc>
                <a:spcPct val="90000"/>
              </a:lnSpc>
              <a:spcBef>
                <a:spcPts val="0"/>
              </a:spcBef>
              <a:spcAft>
                <a:spcPts val="0"/>
              </a:spcAft>
              <a:buClr>
                <a:srgbClr val="0070C0"/>
              </a:buClr>
              <a:buSzPts val="2100"/>
              <a:buNone/>
            </a:pPr>
            <a:r>
              <a:rPr lang="en-MY" sz="2100" i="1" dirty="0">
                <a:solidFill>
                  <a:srgbClr val="0070C0"/>
                </a:solidFill>
              </a:rPr>
              <a:t>(Describe how the knowledge transfer by the project team members to the communities can be sustained without the project team members’ guidance)</a:t>
            </a:r>
            <a:endParaRPr dirty="0"/>
          </a:p>
          <a:p>
            <a:pPr marL="0" lvl="0" indent="0" algn="just" rtl="0">
              <a:lnSpc>
                <a:spcPct val="90000"/>
              </a:lnSpc>
              <a:spcBef>
                <a:spcPts val="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357188" marR="0" lvl="0" indent="-153988" algn="just" rtl="0">
              <a:lnSpc>
                <a:spcPct val="90000"/>
              </a:lnSpc>
              <a:spcBef>
                <a:spcPts val="1000"/>
              </a:spcBef>
              <a:spcAft>
                <a:spcPts val="0"/>
              </a:spcAft>
              <a:buClr>
                <a:schemeClr val="dk1"/>
              </a:buClr>
              <a:buSzPts val="3200"/>
              <a:buFont typeface="Noto Sans Symbols"/>
              <a:buNone/>
            </a:pPr>
            <a:endParaRPr dirty="0"/>
          </a:p>
          <a:p>
            <a:pPr marL="0" lvl="0" indent="0" algn="just" rtl="0">
              <a:lnSpc>
                <a:spcPct val="90000"/>
              </a:lnSpc>
              <a:spcBef>
                <a:spcPts val="1000"/>
              </a:spcBef>
              <a:spcAft>
                <a:spcPts val="0"/>
              </a:spcAft>
              <a:buClr>
                <a:schemeClr val="dk1"/>
              </a:buClr>
              <a:buSzPts val="1900"/>
              <a:buNone/>
            </a:pPr>
            <a:endParaRPr sz="1900" i="1" dirty="0">
              <a:solidFill>
                <a:srgbClr val="0070C0"/>
              </a:solidFill>
            </a:endParaRPr>
          </a:p>
        </p:txBody>
      </p:sp>
      <p:sp>
        <p:nvSpPr>
          <p:cNvPr id="123" name="Google Shape;123;p13"/>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57188" algn="just" rtl="0">
              <a:lnSpc>
                <a:spcPct val="90000"/>
              </a:lnSpc>
              <a:spcBef>
                <a:spcPts val="0"/>
              </a:spcBef>
              <a:spcAft>
                <a:spcPts val="0"/>
              </a:spcAft>
              <a:buClr>
                <a:schemeClr val="dk1"/>
              </a:buClr>
              <a:buSzPts val="2800"/>
              <a:buFont typeface="Noto Sans Symbols"/>
              <a:buChar char="▪"/>
            </a:pPr>
            <a:r>
              <a:rPr lang="en-MY" sz="2800"/>
              <a:t>Amount of funding requested: _________ / RM 20,000.00</a:t>
            </a: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3200"/>
              <a:buNone/>
            </a:pPr>
            <a:endParaRPr/>
          </a:p>
          <a:p>
            <a:pPr marL="0" lvl="0" indent="0" algn="just" rtl="0">
              <a:lnSpc>
                <a:spcPct val="90000"/>
              </a:lnSpc>
              <a:spcBef>
                <a:spcPts val="1000"/>
              </a:spcBef>
              <a:spcAft>
                <a:spcPts val="0"/>
              </a:spcAft>
              <a:buClr>
                <a:schemeClr val="dk1"/>
              </a:buClr>
              <a:buSzPts val="1900"/>
              <a:buNone/>
            </a:pPr>
            <a:endParaRPr sz="1900" i="1">
              <a:solidFill>
                <a:srgbClr val="0070C0"/>
              </a:solidFill>
            </a:endParaRPr>
          </a:p>
        </p:txBody>
      </p:sp>
      <p:sp>
        <p:nvSpPr>
          <p:cNvPr id="129" name="Google Shape;129;p14"/>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8</a:t>
            </a:fld>
            <a:endParaRPr/>
          </a:p>
        </p:txBody>
      </p:sp>
      <p:graphicFrame>
        <p:nvGraphicFramePr>
          <p:cNvPr id="130" name="Google Shape;130;p14"/>
          <p:cNvGraphicFramePr/>
          <p:nvPr>
            <p:extLst>
              <p:ext uri="{D42A27DB-BD31-4B8C-83A1-F6EECF244321}">
                <p14:modId xmlns:p14="http://schemas.microsoft.com/office/powerpoint/2010/main" val="357147808"/>
              </p:ext>
            </p:extLst>
          </p:nvPr>
        </p:nvGraphicFramePr>
        <p:xfrm>
          <a:off x="1161034" y="1993875"/>
          <a:ext cx="9869932" cy="2870250"/>
        </p:xfrm>
        <a:graphic>
          <a:graphicData uri="http://schemas.openxmlformats.org/drawingml/2006/table">
            <a:tbl>
              <a:tblPr firstRow="1" bandRow="1">
                <a:noFill/>
                <a:tableStyleId>{FE7C4679-DD81-4B97-9EDD-C7ED9BB27028}</a:tableStyleId>
              </a:tblPr>
              <a:tblGrid>
                <a:gridCol w="4453128">
                  <a:extLst>
                    <a:ext uri="{9D8B030D-6E8A-4147-A177-3AD203B41FA5}">
                      <a16:colId xmlns:a16="http://schemas.microsoft.com/office/drawing/2014/main" val="20000"/>
                    </a:ext>
                  </a:extLst>
                </a:gridCol>
                <a:gridCol w="5416804">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dirty="0"/>
                        <a:t>Financial vote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t>Amount requested (RM)</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MY" sz="1400" b="0" u="none" strike="noStrike" cap="none"/>
                        <a:t>(Please provide details and total amount for each vote requested)</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dirty="0" err="1"/>
                        <a:t>Vot</a:t>
                      </a:r>
                      <a:r>
                        <a:rPr lang="en-MY" sz="1800" u="none" strike="noStrike" cap="none" dirty="0"/>
                        <a:t> 24000</a:t>
                      </a:r>
                      <a:endParaRPr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MY" sz="1800" u="none" strike="noStrike" cap="none" dirty="0"/>
                        <a:t>(Rental)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t>Vot 27000</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MY" sz="1800" u="none" strike="noStrike" cap="none"/>
                        <a:t>(Supplies &amp; Other materials)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MY" sz="1800" u="none" strike="noStrike" cap="none"/>
                        <a:t>Vot 29000</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MY" sz="1800" u="none" strike="noStrike" cap="none"/>
                        <a:t>(Professional services &amp; Other services)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MY" sz="1800" b="1" u="none" strike="noStrike" cap="none" dirty="0"/>
                        <a:t>Total amount requested:</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body" idx="1"/>
          </p:nvPr>
        </p:nvSpPr>
        <p:spPr>
          <a:xfrm>
            <a:off x="838200" y="620688"/>
            <a:ext cx="10515600" cy="5120781"/>
          </a:xfrm>
          <a:prstGeom prst="rect">
            <a:avLst/>
          </a:prstGeom>
          <a:noFill/>
          <a:ln>
            <a:noFill/>
          </a:ln>
        </p:spPr>
        <p:txBody>
          <a:bodyPr spcFirstLastPara="1" wrap="square" lIns="91425" tIns="45700" rIns="91425" bIns="45700" anchor="t" anchorCtr="0">
            <a:normAutofit/>
          </a:bodyPr>
          <a:lstStyle/>
          <a:p>
            <a:pPr marL="357188" marR="0" lvl="0" indent="-357188" algn="just" rtl="0">
              <a:lnSpc>
                <a:spcPct val="90000"/>
              </a:lnSpc>
              <a:spcBef>
                <a:spcPts val="0"/>
              </a:spcBef>
              <a:spcAft>
                <a:spcPts val="0"/>
              </a:spcAft>
              <a:buClr>
                <a:schemeClr val="dk1"/>
              </a:buClr>
              <a:buSzPts val="2800"/>
              <a:buFont typeface="Noto Sans Symbols"/>
              <a:buChar char="▪"/>
            </a:pPr>
            <a:r>
              <a:rPr lang="en-MY" sz="2800" dirty="0"/>
              <a:t>Rationale of CE Program Initiative:</a:t>
            </a:r>
            <a:endParaRPr dirty="0"/>
          </a:p>
          <a:p>
            <a:pPr marL="0" lvl="0" indent="0" algn="just" rtl="0">
              <a:lnSpc>
                <a:spcPct val="90000"/>
              </a:lnSpc>
              <a:spcBef>
                <a:spcPts val="1000"/>
              </a:spcBef>
              <a:spcAft>
                <a:spcPts val="0"/>
              </a:spcAft>
              <a:buClr>
                <a:srgbClr val="0070C0"/>
              </a:buClr>
              <a:buSzPts val="2100"/>
              <a:buNone/>
            </a:pPr>
            <a:r>
              <a:rPr lang="en-MY" sz="2100" i="1" dirty="0">
                <a:solidFill>
                  <a:srgbClr val="0070C0"/>
                </a:solidFill>
              </a:rPr>
              <a:t>(Explain why UMCares should support this project and how UMCares can be positioned not just being an approver)</a:t>
            </a: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2800"/>
              <a:buNone/>
            </a:pPr>
            <a:endParaRPr sz="2800"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3200"/>
              <a:buNone/>
            </a:pPr>
            <a:endParaRPr dirty="0"/>
          </a:p>
          <a:p>
            <a:pPr marL="0" lvl="0" indent="0" algn="just" rtl="0">
              <a:lnSpc>
                <a:spcPct val="90000"/>
              </a:lnSpc>
              <a:spcBef>
                <a:spcPts val="1000"/>
              </a:spcBef>
              <a:spcAft>
                <a:spcPts val="0"/>
              </a:spcAft>
              <a:buClr>
                <a:schemeClr val="dk1"/>
              </a:buClr>
              <a:buSzPts val="1900"/>
              <a:buNone/>
            </a:pPr>
            <a:endParaRPr sz="1900" i="1" dirty="0">
              <a:solidFill>
                <a:srgbClr val="0070C0"/>
              </a:solidFill>
            </a:endParaRPr>
          </a:p>
        </p:txBody>
      </p:sp>
      <p:sp>
        <p:nvSpPr>
          <p:cNvPr id="136" name="Google Shape;136;p15"/>
          <p:cNvSpPr txBox="1">
            <a:spLocks noGrp="1"/>
          </p:cNvSpPr>
          <p:nvPr>
            <p:ph type="sldNum" idx="12"/>
          </p:nvPr>
        </p:nvSpPr>
        <p:spPr>
          <a:xfrm>
            <a:off x="8760295" y="5828800"/>
            <a:ext cx="1033061" cy="3167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9</a:t>
            </a:fld>
            <a:endParaRPr/>
          </a:p>
        </p:txBody>
      </p:sp>
    </p:spTree>
  </p:cSld>
  <p:clrMapOvr>
    <a:masterClrMapping/>
  </p:clrMapOvr>
</p:sld>
</file>

<file path=ppt/theme/theme1.xml><?xml version="1.0" encoding="utf-8"?>
<a:theme xmlns:a="http://schemas.openxmlformats.org/drawingml/2006/main" name="UM PowerPoint Template">
  <a:themeElements>
    <a:clrScheme name="Custom 1">
      <a:dk1>
        <a:srgbClr val="000000"/>
      </a:dk1>
      <a:lt1>
        <a:srgbClr val="FFFFFF"/>
      </a:lt1>
      <a:dk2>
        <a:srgbClr val="1F497D"/>
      </a:dk2>
      <a:lt2>
        <a:srgbClr val="EEECE1"/>
      </a:lt2>
      <a:accent1>
        <a:srgbClr val="002060"/>
      </a:accent1>
      <a:accent2>
        <a:srgbClr val="C00000"/>
      </a:accent2>
      <a:accent3>
        <a:srgbClr val="F6CC18"/>
      </a:accent3>
      <a:accent4>
        <a:srgbClr val="7030A0"/>
      </a:accent4>
      <a:accent5>
        <a:srgbClr val="0070C0"/>
      </a:accent5>
      <a:accent6>
        <a:srgbClr val="FFC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309</Words>
  <Application>Microsoft Office PowerPoint</Application>
  <PresentationFormat>Widescreen</PresentationFormat>
  <Paragraphs>84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DM Serif Display</vt:lpstr>
      <vt:lpstr>Garamond</vt:lpstr>
      <vt:lpstr>Arial</vt:lpstr>
      <vt:lpstr>Noto Sans Symbols</vt:lpstr>
      <vt:lpstr>UM PowerPoint Template</vt:lpstr>
      <vt:lpstr>UMCares Pitching Your CC Initiative Pithing Session 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UMCares Pitching Your CE Initiative UMCares – PYCEI</dc:title>
  <cp:lastModifiedBy>MUHAMMAD ASYRAF BIN MANSOR @ NOORDIN</cp:lastModifiedBy>
  <cp:revision>2</cp:revision>
  <dcterms:modified xsi:type="dcterms:W3CDTF">2023-04-26T07:32:20Z</dcterms:modified>
</cp:coreProperties>
</file>